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5" r:id="rId8"/>
    <p:sldId id="266" r:id="rId9"/>
    <p:sldId id="271" r:id="rId10"/>
    <p:sldId id="267" r:id="rId11"/>
    <p:sldId id="268" r:id="rId12"/>
    <p:sldId id="261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0T05:18:33.447"/>
    </inkml:context>
    <inkml:brush xml:id="br0">
      <inkml:brushProperty name="width" value="0.2" units="cm"/>
      <inkml:brushProperty name="height" value="0.2" units="cm"/>
    </inkml:brush>
  </inkml:definitions>
  <inkml:trace contextRef="#ctx0" brushRef="#br0">0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0T05:18:36.174"/>
    </inkml:context>
    <inkml:brush xml:id="br0">
      <inkml:brushProperty name="width" value="0.2" units="cm"/>
      <inkml:brushProperty name="height" value="0.2" units="cm"/>
    </inkml:brush>
  </inkml:definitions>
  <inkml:trace contextRef="#ctx0" brushRef="#br0">0 0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0T05:18:38.912"/>
    </inkml:context>
    <inkml:brush xml:id="br0">
      <inkml:brushProperty name="width" value="0.2" units="cm"/>
      <inkml:brushProperty name="height" value="0.2" units="cm"/>
    </inkml:brush>
  </inkml:definitions>
  <inkml:trace contextRef="#ctx0" brushRef="#br0">0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0T05:18:45.428"/>
    </inkml:context>
    <inkml:brush xml:id="br0">
      <inkml:brushProperty name="width" value="0.2" units="cm"/>
      <inkml:brushProperty name="height" value="0.2" units="cm"/>
    </inkml:brush>
  </inkml:definitions>
  <inkml:trace contextRef="#ctx0" brushRef="#br0">0 0 24575,'0'0'-8191</inkml:trace>
</inkml:ink>
</file>

<file path=ppt/media/image1.jpg>
</file>

<file path=ppt/media/image2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6473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9065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94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1663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4346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484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9120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7101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7185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6768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20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1DE742B-BC5F-45CF-9CFB-630FB2A108A3}" type="datetimeFigureOut">
              <a:rPr lang="en-IN" smtClean="0"/>
              <a:t>14-05-2025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D3087CF-DA6A-4CF8-AEA2-A1FC91D028E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963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B1F7F-548E-B80F-BDFF-4BCE66D5F2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Plant Leaf Disease Detection and Classification Using AI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33D682-CA44-408D-2EA2-B092E02D3D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Major Project Presentation</a:t>
            </a:r>
          </a:p>
          <a:p>
            <a:r>
              <a:rPr lang="en-IN" dirty="0"/>
              <a:t>Mentor: Ms Rati Goyal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BFFE44-60AC-3C85-0B84-DD0A7B908EF8}"/>
              </a:ext>
            </a:extLst>
          </p:cNvPr>
          <p:cNvSpPr txBox="1"/>
          <p:nvPr/>
        </p:nvSpPr>
        <p:spPr>
          <a:xfrm>
            <a:off x="1529027" y="5729128"/>
            <a:ext cx="919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SHIKHAR SHARMA       PIYUSH PANDEY       UJJWAL SINGH       YASH SRIVASTAVA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0FAE9A11-EB12-5767-1D3B-14025269F034}"/>
                  </a:ext>
                </a:extLst>
              </p14:cNvPr>
              <p14:cNvContentPartPr/>
              <p14:nvPr/>
            </p14:nvContentPartPr>
            <p14:xfrm>
              <a:off x="4366080" y="5920800"/>
              <a:ext cx="3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0FAE9A11-EB12-5767-1D3B-14025269F03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30080" y="588480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F9046057-208E-FD64-C47F-8AD4BC2953D6}"/>
                  </a:ext>
                </a:extLst>
              </p14:cNvPr>
              <p14:cNvContentPartPr/>
              <p14:nvPr/>
            </p14:nvContentPartPr>
            <p14:xfrm>
              <a:off x="6225480" y="5920800"/>
              <a:ext cx="36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F9046057-208E-FD64-C47F-8AD4BC2953D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89480" y="588480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652A9BE-C088-CB49-8FE4-AF90C653F6FD}"/>
                  </a:ext>
                </a:extLst>
              </p14:cNvPr>
              <p14:cNvContentPartPr/>
              <p14:nvPr/>
            </p14:nvContentPartPr>
            <p14:xfrm>
              <a:off x="7955280" y="5912880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652A9BE-C088-CB49-8FE4-AF90C653F6F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19280" y="5876880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9FBF9538-5122-16AD-C0D6-0D6B18590CE6}"/>
                  </a:ext>
                </a:extLst>
              </p14:cNvPr>
              <p14:cNvContentPartPr/>
              <p14:nvPr/>
            </p14:nvContentPartPr>
            <p14:xfrm>
              <a:off x="2324160" y="5920800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9FBF9538-5122-16AD-C0D6-0D6B18590CE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88160" y="5884800"/>
                <a:ext cx="72000" cy="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3182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8DB92-577D-BE9E-44AD-95BDD429C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41B78-2F28-4A91-1EBA-1C01431DE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 Wrong predictions for external images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 There is a scope of further improvement in model’s performance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 Hosting the webpage for end users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 Development of a mobile application</a:t>
            </a:r>
          </a:p>
        </p:txBody>
      </p:sp>
    </p:spTree>
    <p:extLst>
      <p:ext uri="{BB962C8B-B14F-4D97-AF65-F5344CB8AC3E}">
        <p14:creationId xmlns:p14="http://schemas.microsoft.com/office/powerpoint/2010/main" val="3318011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C66AB-CD0E-CCEC-4AE1-BA897B469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FBA02-67D4-2D29-2A9B-D63EA73DB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Additional information about the disease (causes, prevention, etc.) will also be provided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Increase dataset size with more real-world images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Using other machine learning models to compare performance.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Optimize model for mobile applications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Extend classification to suggest treatment solutions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Implementation of other models like Yolo</a:t>
            </a:r>
            <a:r>
              <a:rPr lang="en-US" sz="2400" dirty="0"/>
              <a:t>v</a:t>
            </a:r>
            <a:r>
              <a:rPr lang="en-US" dirty="0"/>
              <a:t>8 for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1641750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60CD0-666D-16C8-0459-A11A2F9D3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C5C43-2761-E597-A42E-28E2E7171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36209"/>
            <a:ext cx="10058400" cy="4023360"/>
          </a:xfrm>
        </p:spPr>
        <p:txBody>
          <a:bodyPr>
            <a:normAutofit/>
          </a:bodyPr>
          <a:lstStyle/>
          <a:p>
            <a:r>
              <a:rPr lang="en-US" b="1" dirty="0"/>
              <a:t>Summary of the project</a:t>
            </a:r>
            <a:r>
              <a:rPr lang="en-US" dirty="0"/>
              <a:t> – Detection &amp; Classification of plant leaf diseases using AI. It emphasizes the importance of early detection in agriculture and how deep learning techniques were leveraged for accurate classification.</a:t>
            </a:r>
          </a:p>
          <a:p>
            <a:endParaRPr lang="en-US" dirty="0"/>
          </a:p>
          <a:p>
            <a:r>
              <a:rPr lang="en-US" b="1" dirty="0"/>
              <a:t>AI helps in plant disease detection</a:t>
            </a:r>
            <a:r>
              <a:rPr lang="en-US" dirty="0"/>
              <a:t> – AI-based models, particularly CNNs, process leaf images to classify diseases quickly and accurately compared to traditional manual methods.</a:t>
            </a:r>
          </a:p>
          <a:p>
            <a:endParaRPr lang="en-US" dirty="0"/>
          </a:p>
          <a:p>
            <a:r>
              <a:rPr lang="en-US" b="1" dirty="0"/>
              <a:t>Future scope and improvements</a:t>
            </a:r>
            <a:r>
              <a:rPr lang="en-US" dirty="0"/>
              <a:t> – Suggests potential advancements like adding more information, increasing dataset diversity, optimizing the model for mobile deployment, and integrating a treatment recommendation system for real-world use.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3673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3A323-702E-C516-0C11-3CF68A325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543387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D7F83-C18B-73BA-4AA7-744432C9B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1AF18-EC58-9B0D-83EE-B242664AB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b="1" dirty="0"/>
              <a:t>Overview of the project</a:t>
            </a:r>
          </a:p>
          <a:p>
            <a:pPr algn="just"/>
            <a:r>
              <a:rPr lang="en-US" dirty="0"/>
              <a:t>Detecting plant diseases early helps prevent crop losses and ensures food security</a:t>
            </a:r>
          </a:p>
          <a:p>
            <a:pPr algn="just"/>
            <a:r>
              <a:rPr lang="en-US" dirty="0"/>
              <a:t>AI enables faster and more accurate diagnosis compared to traditional methods</a:t>
            </a:r>
          </a:p>
          <a:p>
            <a:pPr algn="just"/>
            <a:r>
              <a:rPr lang="en-US" dirty="0"/>
              <a:t>Computer vision and deep learning techniques improve disease classification efficiency</a:t>
            </a:r>
          </a:p>
        </p:txBody>
      </p:sp>
    </p:spTree>
    <p:extLst>
      <p:ext uri="{BB962C8B-B14F-4D97-AF65-F5344CB8AC3E}">
        <p14:creationId xmlns:p14="http://schemas.microsoft.com/office/powerpoint/2010/main" val="102302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6A578-BB5D-AFCB-8E03-0490B54C8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55BFE-C377-2E11-3980-DB63AACA9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Farmers struggle with identifying plant diseases early also traditional methods are time-consuming and inaccurate. Hence there is a need for an automated, AI-driven solution.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802E5A-1B73-85C8-976B-68E65AC23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077" y="2680519"/>
            <a:ext cx="3491845" cy="349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590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1CAA0-1226-7BAF-DAB0-F559B7AC9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Dataset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2907F-99C1-AE9C-DB15-4E62968BE8D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en-US" dirty="0"/>
              <a:t>Dataset: '</a:t>
            </a:r>
            <a:r>
              <a:rPr lang="en-US" dirty="0" err="1"/>
              <a:t>plant_data</a:t>
            </a:r>
            <a:r>
              <a:rPr lang="en-US" dirty="0"/>
              <a:t>' containing 72 folders (each representing a different disease)</a:t>
            </a:r>
          </a:p>
          <a:p>
            <a:pPr algn="just"/>
            <a:r>
              <a:rPr lang="en-US" dirty="0"/>
              <a:t>Each folder contains images of leaves affected by that disease. There are over 1 lakh leaf images in the dataset.</a:t>
            </a:r>
          </a:p>
          <a:p>
            <a:pPr algn="just"/>
            <a:r>
              <a:rPr lang="en-US" dirty="0"/>
              <a:t>There are also sample images to test the model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C685725-AE88-CF75-D251-764622B8B1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860" y="1921162"/>
            <a:ext cx="4034672" cy="4239418"/>
          </a:xfrm>
        </p:spPr>
      </p:pic>
    </p:spTree>
    <p:extLst>
      <p:ext uri="{BB962C8B-B14F-4D97-AF65-F5344CB8AC3E}">
        <p14:creationId xmlns:p14="http://schemas.microsoft.com/office/powerpoint/2010/main" val="2169281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236DE-3914-DE3A-FC1A-C25D1D512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A8812-28AB-052B-0F15-8DA6045D6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17453"/>
            <a:ext cx="10058400" cy="4023360"/>
          </a:xfrm>
        </p:spPr>
        <p:txBody>
          <a:bodyPr/>
          <a:lstStyle/>
          <a:p>
            <a:pPr algn="just"/>
            <a:r>
              <a:rPr lang="en-US" dirty="0"/>
              <a:t>Transformations applied:</a:t>
            </a:r>
          </a:p>
          <a:p>
            <a:pPr marL="742950" lvl="1" indent="-285750" algn="just">
              <a:buFontTx/>
              <a:buChar char="-"/>
            </a:pPr>
            <a:r>
              <a:rPr lang="en-US" dirty="0"/>
              <a:t>Resize to (128x128)</a:t>
            </a:r>
          </a:p>
          <a:p>
            <a:pPr marL="742950" lvl="1" indent="-285750" algn="just">
              <a:buFontTx/>
              <a:buChar char="-"/>
            </a:pPr>
            <a:r>
              <a:rPr lang="en-US" dirty="0"/>
              <a:t>Convert to Tensor</a:t>
            </a:r>
          </a:p>
          <a:p>
            <a:pPr marL="742950" lvl="1" indent="-285750" algn="just">
              <a:buFontTx/>
              <a:buChar char="-"/>
            </a:pPr>
            <a:r>
              <a:rPr lang="en-US" dirty="0"/>
              <a:t>Normalize Images</a:t>
            </a:r>
          </a:p>
          <a:p>
            <a:pPr marL="742950" lvl="1" indent="-285750" algn="just">
              <a:buFontTx/>
              <a:buChar char="-"/>
            </a:pPr>
            <a:r>
              <a:rPr lang="en-US" dirty="0"/>
              <a:t>Random Horizontal Flip</a:t>
            </a:r>
          </a:p>
          <a:p>
            <a:pPr marL="742950" lvl="1" indent="-285750" algn="just">
              <a:buFontTx/>
              <a:buChar char="-"/>
            </a:pPr>
            <a:r>
              <a:rPr lang="en-US" dirty="0"/>
              <a:t>Random Rotation</a:t>
            </a:r>
          </a:p>
          <a:p>
            <a:pPr algn="just"/>
            <a:r>
              <a:rPr lang="en-US" dirty="0"/>
              <a:t>Splitting dataset: 80% Training, 20% Testing</a:t>
            </a:r>
          </a:p>
          <a:p>
            <a:pPr algn="just"/>
            <a:r>
              <a:rPr lang="en-US" dirty="0"/>
              <a:t>Data Augmentation for better generalization</a:t>
            </a:r>
          </a:p>
        </p:txBody>
      </p:sp>
    </p:spTree>
    <p:extLst>
      <p:ext uri="{BB962C8B-B14F-4D97-AF65-F5344CB8AC3E}">
        <p14:creationId xmlns:p14="http://schemas.microsoft.com/office/powerpoint/2010/main" val="189258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D8B2A-E52F-9D1C-DE77-6647E29D9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CNN Model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7D55E-B669-36A8-C62B-00E770EEF7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Activation Functions Used: </a:t>
            </a:r>
            <a:r>
              <a:rPr lang="en-IN" dirty="0" err="1"/>
              <a:t>ReLU</a:t>
            </a:r>
            <a:r>
              <a:rPr lang="en-IN" dirty="0"/>
              <a:t>, </a:t>
            </a:r>
            <a:r>
              <a:rPr lang="en-IN" dirty="0" err="1"/>
              <a:t>Softmax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2582C0-C084-F9F4-2F7E-09BEEE6FE2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091" y="2198035"/>
            <a:ext cx="5506589" cy="36710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7A10FD-BF88-98B2-0D22-B813C2D4BF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574" y="2228575"/>
            <a:ext cx="4276725" cy="393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885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1A393-98A4-0B9E-2245-E0C7A216F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Deployment Using Flask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31F1C-CE0C-1494-DA5A-B5AD80323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saved as '</a:t>
            </a:r>
            <a:r>
              <a:rPr lang="en-US" dirty="0" err="1"/>
              <a:t>plant_disease_cnn.pth</a:t>
            </a:r>
            <a:r>
              <a:rPr lang="en-US" dirty="0"/>
              <a:t>'</a:t>
            </a:r>
          </a:p>
          <a:p>
            <a:r>
              <a:rPr lang="en-US" dirty="0"/>
              <a:t>Web application built using Flask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 </a:t>
            </a: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1BC9BB-9D34-2379-2FAE-2717F3F1C165}"/>
              </a:ext>
            </a:extLst>
          </p:cNvPr>
          <p:cNvSpPr/>
          <p:nvPr/>
        </p:nvSpPr>
        <p:spPr>
          <a:xfrm>
            <a:off x="4402318" y="2865748"/>
            <a:ext cx="2592371" cy="76357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User uploads an image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4204CB-205B-D712-7F4D-79EC09266BDD}"/>
              </a:ext>
            </a:extLst>
          </p:cNvPr>
          <p:cNvSpPr/>
          <p:nvPr/>
        </p:nvSpPr>
        <p:spPr>
          <a:xfrm>
            <a:off x="4402318" y="4002026"/>
            <a:ext cx="2592371" cy="76357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Model predicts the disease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6CE0C1-CBFC-E294-D93C-FB4D94E5C0CB}"/>
              </a:ext>
            </a:extLst>
          </p:cNvPr>
          <p:cNvSpPr/>
          <p:nvPr/>
        </p:nvSpPr>
        <p:spPr>
          <a:xfrm>
            <a:off x="4402318" y="5138304"/>
            <a:ext cx="2592371" cy="76357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Displays result on webpage</a:t>
            </a:r>
            <a:endParaRPr lang="en-IN" dirty="0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4DC58B07-13F3-DBE1-6073-776438AA318B}"/>
              </a:ext>
            </a:extLst>
          </p:cNvPr>
          <p:cNvSpPr/>
          <p:nvPr/>
        </p:nvSpPr>
        <p:spPr>
          <a:xfrm>
            <a:off x="5476973" y="3629320"/>
            <a:ext cx="395926" cy="37270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BA70128C-7549-D270-B32C-479EB096C7A7}"/>
              </a:ext>
            </a:extLst>
          </p:cNvPr>
          <p:cNvSpPr/>
          <p:nvPr/>
        </p:nvSpPr>
        <p:spPr>
          <a:xfrm>
            <a:off x="5476973" y="4765598"/>
            <a:ext cx="395926" cy="37270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645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29C04F-3C28-F553-CF52-2C337BD4B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526" y="1865155"/>
            <a:ext cx="6509734" cy="3661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A544CE-68FF-65AD-B92D-E95E992A5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Web Interface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42E9595-4494-53B9-7691-7BDCE1936AC9}"/>
              </a:ext>
            </a:extLst>
          </p:cNvPr>
          <p:cNvCxnSpPr>
            <a:cxnSpLocks/>
          </p:cNvCxnSpPr>
          <p:nvPr/>
        </p:nvCxnSpPr>
        <p:spPr>
          <a:xfrm>
            <a:off x="2745740" y="3161983"/>
            <a:ext cx="2575560" cy="646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0E3DDAB-C395-94A9-4A90-E4D88EFAF80E}"/>
              </a:ext>
            </a:extLst>
          </p:cNvPr>
          <p:cNvCxnSpPr>
            <a:cxnSpLocks/>
          </p:cNvCxnSpPr>
          <p:nvPr/>
        </p:nvCxnSpPr>
        <p:spPr>
          <a:xfrm flipV="1">
            <a:off x="7088957" y="3302000"/>
            <a:ext cx="3060883" cy="506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29836D3-B34F-C673-699D-E73433C4B3FB}"/>
              </a:ext>
            </a:extLst>
          </p:cNvPr>
          <p:cNvSpPr/>
          <p:nvPr/>
        </p:nvSpPr>
        <p:spPr>
          <a:xfrm>
            <a:off x="10149840" y="3109595"/>
            <a:ext cx="1476375" cy="3848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000" dirty="0"/>
              <a:t>Click ‘Upload &amp; Predict’ button to see the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4A22B6-FE2E-FEDC-DF77-9400C06A61E2}"/>
              </a:ext>
            </a:extLst>
          </p:cNvPr>
          <p:cNvSpPr/>
          <p:nvPr/>
        </p:nvSpPr>
        <p:spPr>
          <a:xfrm>
            <a:off x="1298892" y="2969578"/>
            <a:ext cx="1476375" cy="3848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000" dirty="0"/>
              <a:t>User choses the leaf image file</a:t>
            </a:r>
          </a:p>
        </p:txBody>
      </p:sp>
    </p:spTree>
    <p:extLst>
      <p:ext uri="{BB962C8B-B14F-4D97-AF65-F5344CB8AC3E}">
        <p14:creationId xmlns:p14="http://schemas.microsoft.com/office/powerpoint/2010/main" val="4289362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759326-CD2B-E39E-A2A4-2FD89AEB1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681" y="1900090"/>
            <a:ext cx="6727598" cy="37842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D1F15E-7313-99FF-8B88-6AA2085D4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The Output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D0B3933-EE4A-E07A-653D-E33F0912A10E}"/>
              </a:ext>
            </a:extLst>
          </p:cNvPr>
          <p:cNvCxnSpPr>
            <a:cxnSpLocks/>
          </p:cNvCxnSpPr>
          <p:nvPr/>
        </p:nvCxnSpPr>
        <p:spPr>
          <a:xfrm flipV="1">
            <a:off x="6711885" y="3886200"/>
            <a:ext cx="3258885" cy="271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098BE94F-E0EF-16D7-FE8E-66D08E3EAA6A}"/>
              </a:ext>
            </a:extLst>
          </p:cNvPr>
          <p:cNvSpPr/>
          <p:nvPr/>
        </p:nvSpPr>
        <p:spPr>
          <a:xfrm>
            <a:off x="9970770" y="3531843"/>
            <a:ext cx="1269609" cy="7087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000" dirty="0"/>
              <a:t>User sees their chosen image and the predicted disease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6E784F75-4047-1EA5-8674-C5D4C481092B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7070102" y="2971800"/>
            <a:ext cx="2900668" cy="91440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474185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97</TotalTime>
  <Words>439</Words>
  <Application>Microsoft Office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Retrospect</vt:lpstr>
      <vt:lpstr>Plant Leaf Disease Detection and Classification Using AI</vt:lpstr>
      <vt:lpstr>Introduction</vt:lpstr>
      <vt:lpstr>Problem Statement</vt:lpstr>
      <vt:lpstr>Dataset Description</vt:lpstr>
      <vt:lpstr>Data Preprocessing</vt:lpstr>
      <vt:lpstr>CNN Model Architecture</vt:lpstr>
      <vt:lpstr>Deployment Using Flask</vt:lpstr>
      <vt:lpstr>Web Interface</vt:lpstr>
      <vt:lpstr>The Output</vt:lpstr>
      <vt:lpstr>Challenges</vt:lpstr>
      <vt:lpstr>Future Improvements</vt:lpstr>
      <vt:lpstr>Conclusion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Shikhar Sharma</dc:creator>
  <cp:lastModifiedBy>Shikhar Sharma</cp:lastModifiedBy>
  <cp:revision>6</cp:revision>
  <dcterms:created xsi:type="dcterms:W3CDTF">2025-02-20T04:51:56Z</dcterms:created>
  <dcterms:modified xsi:type="dcterms:W3CDTF">2025-05-14T09:36:39Z</dcterms:modified>
</cp:coreProperties>
</file>

<file path=docProps/thumbnail.jpeg>
</file>